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svg"/><Relationship Id="rId13" Type="http://schemas.openxmlformats.org/officeDocument/2006/relationships/slideLayout" Target="../slideLayouts/slideLayout3.xml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image" Target="../media/image-9-9.png"/><Relationship Id="rId10" Type="http://schemas.openxmlformats.org/officeDocument/2006/relationships/image" Target="../media/image-9-10.svg"/><Relationship Id="rId11" Type="http://schemas.openxmlformats.org/officeDocument/2006/relationships/slideLayout" Target="../slideLayouts/slideLayout10.xml"/><Relationship Id="rId1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72930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Inventory Manager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 efficient solution for small businesses, developed by Ahmad Hassan, Zohaib Hassan, and Naveed Tariq.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229" y="392192"/>
            <a:ext cx="6030397" cy="445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Enhancements &amp; Conclusion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99229" y="1194435"/>
            <a:ext cx="2139791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Planned Features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229" y="1700629"/>
            <a:ext cx="71318" cy="713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3184" y="1622227"/>
            <a:ext cx="6428065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Search functionality</a:t>
            </a:r>
            <a:endParaRPr lang="en-US" sz="1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29" y="2214027"/>
            <a:ext cx="71318" cy="713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3184" y="2135624"/>
            <a:ext cx="6428065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Category-wise management</a:t>
            </a:r>
            <a:endParaRPr lang="en-US" sz="11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29" y="2727424"/>
            <a:ext cx="71318" cy="7131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13184" y="2649022"/>
            <a:ext cx="6428065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Export to Excel/PDF</a:t>
            </a:r>
            <a:endParaRPr lang="en-US" sz="11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29" y="3240822"/>
            <a:ext cx="71318" cy="713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3184" y="3162419"/>
            <a:ext cx="6428065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authentication</a:t>
            </a:r>
            <a:endParaRPr lang="en-US" sz="1100" dirty="0"/>
          </a:p>
        </p:txBody>
      </p:sp>
      <p:sp>
        <p:nvSpPr>
          <p:cNvPr id="12" name="Text 6"/>
          <p:cNvSpPr/>
          <p:nvPr/>
        </p:nvSpPr>
        <p:spPr>
          <a:xfrm>
            <a:off x="7496770" y="1194435"/>
            <a:ext cx="2139791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Summary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710726" y="1622227"/>
            <a:ext cx="6428065" cy="456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robust, user-friendly application simplifying inventory management, effectively integrating Python, Tkinter, and SQL Server.</a:t>
            </a:r>
            <a:endParaRPr lang="en-US" sz="1100" dirty="0"/>
          </a:p>
        </p:txBody>
      </p:sp>
      <p:sp>
        <p:nvSpPr>
          <p:cNvPr id="14" name="Shape 8"/>
          <p:cNvSpPr/>
          <p:nvPr/>
        </p:nvSpPr>
        <p:spPr>
          <a:xfrm>
            <a:off x="7496770" y="1622227"/>
            <a:ext cx="15240" cy="456248"/>
          </a:xfrm>
          <a:prstGeom prst="rect">
            <a:avLst/>
          </a:prstGeom>
          <a:solidFill>
            <a:srgbClr val="D5D5D8"/>
          </a:solidFill>
          <a:ln/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770" y="2238851"/>
            <a:ext cx="6642021" cy="664202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99229" y="9201626"/>
            <a:ext cx="13631942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project demonstrates practical development and efficient database interaction.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16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44065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224" y="2278499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390" y="2465546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8224" y="31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Desktop Application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3676174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 with Tkinter GUI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8548" y="2044065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982" y="2278499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2465546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62982" y="3185755"/>
            <a:ext cx="31128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 Management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62982" y="367617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Server backend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793790" y="4500324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224" y="4734758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390" y="4921806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28224" y="5642015"/>
            <a:ext cx="29638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Streamlined Inventory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1028224" y="613243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Add, update, delete, view products</a:t>
            </a:r>
            <a:endParaRPr lang="en-US" sz="1750" dirty="0"/>
          </a:p>
        </p:txBody>
      </p:sp>
      <p:sp>
        <p:nvSpPr>
          <p:cNvPr id="18" name="Shape 10"/>
          <p:cNvSpPr/>
          <p:nvPr/>
        </p:nvSpPr>
        <p:spPr>
          <a:xfrm>
            <a:off x="7428548" y="4500324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62982" y="4734758"/>
            <a:ext cx="680442" cy="680442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50148" y="4921806"/>
            <a:ext cx="306110" cy="306110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662982" y="56420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Interaction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7662982" y="613243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Intuitive GUI with live data</a:t>
            </a:r>
            <a:endParaRPr lang="en-US" sz="1750" dirty="0"/>
          </a:p>
        </p:txBody>
      </p:sp>
      <p:sp>
        <p:nvSpPr>
          <p:cNvPr id="23" name="Text 13"/>
          <p:cNvSpPr/>
          <p:nvPr/>
        </p:nvSpPr>
        <p:spPr>
          <a:xfrm>
            <a:off x="793790" y="69849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Designed for small businesses to manage product inventories efficiently.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004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088" y="3050500"/>
            <a:ext cx="5991820" cy="625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Features at a Glance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00088" y="3975616"/>
            <a:ext cx="6515100" cy="600075"/>
          </a:xfrm>
          <a:prstGeom prst="roundRect">
            <a:avLst>
              <a:gd name="adj" fmla="val 48003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3807619" y="4088130"/>
            <a:ext cx="300038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900113" y="4775716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Add Product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00113" y="5208270"/>
            <a:ext cx="611505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Easily input new products with name and price.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5213" y="3975616"/>
            <a:ext cx="6515100" cy="600075"/>
          </a:xfrm>
          <a:prstGeom prst="roundRect">
            <a:avLst>
              <a:gd name="adj" fmla="val 48003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522744" y="4088130"/>
            <a:ext cx="300038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7615238" y="4775716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Update Product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615238" y="5208270"/>
            <a:ext cx="611505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Modify details of existing inventory items.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00088" y="5928360"/>
            <a:ext cx="6515100" cy="600075"/>
          </a:xfrm>
          <a:prstGeom prst="roundRect">
            <a:avLst>
              <a:gd name="adj" fmla="val 48003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807619" y="6040874"/>
            <a:ext cx="300038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900113" y="6728460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Delete Product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00113" y="7161014"/>
            <a:ext cx="611505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Remove products from your inventory.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415213" y="5928360"/>
            <a:ext cx="6515100" cy="600075"/>
          </a:xfrm>
          <a:prstGeom prst="roundRect">
            <a:avLst>
              <a:gd name="adj" fmla="val 48003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22744" y="6040874"/>
            <a:ext cx="300038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615238" y="6728460"/>
            <a:ext cx="250043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View Products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15238" y="7161014"/>
            <a:ext cx="611505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table display of all products.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847" y="585907"/>
            <a:ext cx="5146477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Technology Stack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06847" y="1537930"/>
            <a:ext cx="7703106" cy="1231821"/>
          </a:xfrm>
          <a:prstGeom prst="roundRect">
            <a:avLst>
              <a:gd name="adj" fmla="val 8908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87" y="1537930"/>
            <a:ext cx="91440" cy="12318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04146" y="1766649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Python 3.x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504146" y="2211705"/>
            <a:ext cx="717708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Primary programming language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206847" y="2975610"/>
            <a:ext cx="7703106" cy="1231821"/>
          </a:xfrm>
          <a:prstGeom prst="roundRect">
            <a:avLst>
              <a:gd name="adj" fmla="val 8908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987" y="2975610"/>
            <a:ext cx="91440" cy="12318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504146" y="3204329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Tkinter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6504146" y="3649385"/>
            <a:ext cx="717708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GUI framework for interactive interface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6206847" y="4413290"/>
            <a:ext cx="7703106" cy="1231821"/>
          </a:xfrm>
          <a:prstGeom prst="roundRect">
            <a:avLst>
              <a:gd name="adj" fmla="val 8908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987" y="4413290"/>
            <a:ext cx="91440" cy="123182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504146" y="4642009"/>
            <a:ext cx="2593181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Microsoft SQL Server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6504146" y="5087064"/>
            <a:ext cx="717708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Robust database management system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6206847" y="5850969"/>
            <a:ext cx="7703106" cy="1231821"/>
          </a:xfrm>
          <a:prstGeom prst="roundRect">
            <a:avLst>
              <a:gd name="adj" fmla="val 8908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987" y="5850969"/>
            <a:ext cx="91440" cy="123182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504146" y="6079688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pyodbc</a:t>
            </a:r>
            <a:endParaRPr lang="en-US" sz="2000" dirty="0"/>
          </a:p>
        </p:txBody>
      </p:sp>
      <p:sp>
        <p:nvSpPr>
          <p:cNvPr id="19" name="Text 12"/>
          <p:cNvSpPr/>
          <p:nvPr/>
        </p:nvSpPr>
        <p:spPr>
          <a:xfrm>
            <a:off x="6504146" y="6524744"/>
            <a:ext cx="717708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Database connector for Python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6206847" y="7314367"/>
            <a:ext cx="770310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Compatible with Windows operating systems.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828" y="567928"/>
            <a:ext cx="5163860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 Design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2828" y="1626394"/>
            <a:ext cx="1318474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single, optimized table for product details ensures simplicity and performance.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2828" y="2189202"/>
            <a:ext cx="13184743" cy="2388870"/>
          </a:xfrm>
          <a:prstGeom prst="roundRect">
            <a:avLst>
              <a:gd name="adj" fmla="val 363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30448" y="2196822"/>
            <a:ext cx="13169503" cy="5934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36903" y="2328267"/>
            <a:ext cx="2217182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Column Name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574613" y="2328267"/>
            <a:ext cx="484727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Type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842415" y="2328267"/>
            <a:ext cx="485108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Description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30448" y="2790230"/>
            <a:ext cx="13169503" cy="5934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36903" y="2921675"/>
            <a:ext cx="2217182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574613" y="2921675"/>
            <a:ext cx="484727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 (Primary Key, Identity)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842415" y="2921675"/>
            <a:ext cx="485108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Unique Product ID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30448" y="3383637"/>
            <a:ext cx="13169503" cy="5934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36903" y="3515082"/>
            <a:ext cx="2217182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Name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574613" y="3515082"/>
            <a:ext cx="484727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NVARCHAR (100)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842415" y="3515082"/>
            <a:ext cx="485108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Name of the product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30448" y="3977045"/>
            <a:ext cx="13169503" cy="5934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36903" y="4108490"/>
            <a:ext cx="2217182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Price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574613" y="4108490"/>
            <a:ext cx="484727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FLOAT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842415" y="4108490"/>
            <a:ext cx="485108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Price of the product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22828" y="4810363"/>
            <a:ext cx="1318474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Script to Create Table: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22828" y="5373172"/>
            <a:ext cx="13184743" cy="2292906"/>
          </a:xfrm>
          <a:prstGeom prst="roundRect">
            <a:avLst>
              <a:gd name="adj" fmla="val 3784"/>
            </a:avLst>
          </a:prstGeom>
          <a:solidFill>
            <a:srgbClr val="37373A"/>
          </a:solidFill>
          <a:ln/>
        </p:spPr>
      </p:sp>
      <p:sp>
        <p:nvSpPr>
          <p:cNvPr id="23" name="Shape 21"/>
          <p:cNvSpPr/>
          <p:nvPr/>
        </p:nvSpPr>
        <p:spPr>
          <a:xfrm>
            <a:off x="712589" y="5373172"/>
            <a:ext cx="13205222" cy="2292906"/>
          </a:xfrm>
          <a:prstGeom prst="roundRect">
            <a:avLst>
              <a:gd name="adj" fmla="val 1351"/>
            </a:avLst>
          </a:prstGeom>
          <a:solidFill>
            <a:srgbClr val="37373A"/>
          </a:solidFill>
          <a:ln/>
        </p:spPr>
      </p:sp>
      <p:sp>
        <p:nvSpPr>
          <p:cNvPr id="24" name="Text 22"/>
          <p:cNvSpPr/>
          <p:nvPr/>
        </p:nvSpPr>
        <p:spPr>
          <a:xfrm>
            <a:off x="919043" y="5528072"/>
            <a:ext cx="12792313" cy="1983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highlight>
                  <a:srgbClr val="37373A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CREATE TABLE products (
 id INT IDENTITY (1,1) PRIMARY KEY,
 name NVARCHAR (100) NOT NULL,
 price FLOAT NOT NULL
);
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843367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Application Workflow: User Actions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Launch Application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GUI displays product table &amp; input fields.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Add Product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Enter name &amp; price, click 'Add'.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Update Product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Select, modify, click 'Update'.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Delete Product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Select a product, click 'Delete'.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View Products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Scrollable, real-time updated table.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8406" y="454462"/>
            <a:ext cx="4131469" cy="516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 Case Diagram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78406" y="1301353"/>
            <a:ext cx="1347358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 supports a clear set of interactions between the user and the inventory manager.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406" y="1751528"/>
            <a:ext cx="13473589" cy="73524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16658" y="4883096"/>
            <a:ext cx="2788169" cy="364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916658" y="5351573"/>
            <a:ext cx="2788169" cy="583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Actor interacting with inventory manager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10371244" y="3382024"/>
            <a:ext cx="2917851" cy="364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Update Product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0222109" y="3850501"/>
            <a:ext cx="3216121" cy="291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Modify existing item details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319421" y="6867235"/>
            <a:ext cx="2917851" cy="364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Delete Product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170287" y="7335712"/>
            <a:ext cx="3216120" cy="583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Remove an item from inventory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1682532" y="2668771"/>
            <a:ext cx="2917851" cy="364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Add Product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1533397" y="3137249"/>
            <a:ext cx="3216120" cy="291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Register a new inventory item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9982197" y="7596698"/>
            <a:ext cx="2917852" cy="364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View Products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9833063" y="8065175"/>
            <a:ext cx="3216120" cy="291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Browse current inventory list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478" y="463153"/>
            <a:ext cx="7146131" cy="526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Class Diagram: System Architecture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89478" y="1326356"/>
            <a:ext cx="13451443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components and their relationships within the application.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478" y="1785342"/>
            <a:ext cx="13451443" cy="721078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07697" y="6113093"/>
            <a:ext cx="2173706" cy="74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DatabaseManager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907697" y="6964682"/>
            <a:ext cx="2173706" cy="1789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server, database; connect(), fetch_products(), add_product(), update_product(), delete_product()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11537648" y="1729232"/>
            <a:ext cx="2173706" cy="745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ProductApp (GUI)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1537648" y="2580821"/>
            <a:ext cx="2173706" cy="2087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root, treeview, inputs; load_products(), on_add(), on_update(), on_delete(), select_row()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953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Activity Diagram: Adding a Product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272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Step-by-step process from user input to database update.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445312"/>
            <a:ext cx="7556421" cy="371463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491341" y="3771956"/>
            <a:ext cx="1728097" cy="216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Insert &amp; Refresh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4491341" y="4049412"/>
            <a:ext cx="3494598" cy="17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 to DB and update view</a:t>
            </a:r>
            <a:endParaRPr lang="en-US" sz="10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1309" y="3874202"/>
            <a:ext cx="245774" cy="24577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491341" y="4639845"/>
            <a:ext cx="1728097" cy="216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Show Error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4491341" y="4917301"/>
            <a:ext cx="3494598" cy="172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Display validation message</a:t>
            </a:r>
            <a:endParaRPr lang="en-US" sz="10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21309" y="4626885"/>
            <a:ext cx="245774" cy="24577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491341" y="5507735"/>
            <a:ext cx="1728097" cy="216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Validate Inputs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4491341" y="5785190"/>
            <a:ext cx="3494598" cy="17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Check required fields</a:t>
            </a:r>
            <a:endParaRPr lang="en-US" sz="10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21309" y="5371887"/>
            <a:ext cx="245774" cy="24577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499021" y="6375623"/>
            <a:ext cx="1728097" cy="21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Enter Product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4499021" y="6653079"/>
            <a:ext cx="3494597" cy="17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Name and price input</a:t>
            </a:r>
            <a:endParaRPr lang="en-US" sz="105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21309" y="6239775"/>
            <a:ext cx="245774" cy="2457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2025-12-07T13:08:33Z</dcterms:created>
  <dcterms:modified xsi:type="dcterms:W3CDTF">2025-12-07T13:08:33Z</dcterms:modified>
</cp:coreProperties>
</file>